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47A10-65F6-45CB-988D-4170D1B682E4}">
  <a:tblStyle styleId="{73047A10-65F6-45CB-988D-4170D1B682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6c306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6c306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thesslstore.com/blog/runtime-encryption-gap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www.sistemaimpulsa.com/blog/crm-en-mexico-que-opciones-teng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{73047A10-65F6-45CB-988D-4170D1B682E4}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la elaboración de este proyecto se requirió como mínimo un ordenador con un sistema operativo Windows, Mac o Linux, con un disco duro de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400GB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2GB de Ram,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 core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duo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2.66 mhz, acceso a internet, aplicaciones de seguridad para el computador como un antivirus con una fuente de poder y para una comodidad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la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(1) mesa y una (1) silla. Este debe contar con un navegador (Microsoft edge, Chrome, Morzilla Firefox, Opera, entre otros), para que, tenga acceso a información o datos para indagar acerca del proyecto.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contar con acceso a un correo de Gmail para establecer una conexión y/o comunicación con el equipo de trabajo durante la elaboración.</a:t>
            </a: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 de encuesta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¿En la empresa tiene implementado un sistema de automatización? (Si / No).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¿Cuenta con algún tipo de plataforma o sistema inteligente? (Si / No) (¿Cuál?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¿Cree usted que la plataforma o sistema que maneja es la adecuada? (Si / No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método</a:t>
            </a:r>
            <a:r>
              <a:rPr lang="es"/>
              <a:t> de almacenamiento de datos posee? (Digital (Nube o externo, USB o disco duro) / Manual (Mediante papeleo) / Ambas).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¿Alguna vez ha tenido </a:t>
            </a:r>
            <a:r>
              <a:rPr lang="es"/>
              <a:t>inconvenientes</a:t>
            </a:r>
            <a:r>
              <a:rPr lang="es"/>
              <a:t> con los documentos obtenidos por personas seleccionadas para el trabajo (Documentación, experiencia de trabajo, contactos, entre otros falsos)? (Si / No).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tan demorado es el procesos de contratación que poseen? (Ingresela con el número total de días).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Estaría</a:t>
            </a:r>
            <a:r>
              <a:rPr lang="es"/>
              <a:t> dispuesto a costear un sistema en el cual tenga </a:t>
            </a:r>
            <a:r>
              <a:rPr lang="es"/>
              <a:t>implementado</a:t>
            </a:r>
            <a:r>
              <a:rPr lang="es"/>
              <a:t> un proceso en el que implique una actividad mínima humana realizando el mismo proceso ahorrando tiempo? (Si / No / Depende del costo).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Cuál</a:t>
            </a:r>
            <a:r>
              <a:rPr lang="es"/>
              <a:t> sería su estimación </a:t>
            </a:r>
            <a:r>
              <a:rPr lang="es"/>
              <a:t>mínima</a:t>
            </a:r>
            <a:r>
              <a:rPr lang="es"/>
              <a:t> y </a:t>
            </a:r>
            <a:r>
              <a:rPr lang="es"/>
              <a:t>máxima</a:t>
            </a:r>
            <a:r>
              <a:rPr lang="es"/>
              <a:t>? (Ingreselas </a:t>
            </a:r>
            <a:r>
              <a:rPr lang="es"/>
              <a:t>separadas por un guión (-)</a:t>
            </a:r>
            <a:r>
              <a:rPr lang="es"/>
              <a:t> sin puntos ni comas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expectativa</a:t>
            </a:r>
            <a:r>
              <a:rPr lang="es"/>
              <a:t> tendría de este sistema?.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¿Durante el proceso de </a:t>
            </a:r>
            <a:r>
              <a:rPr lang="es"/>
              <a:t>contratación</a:t>
            </a:r>
            <a:r>
              <a:rPr lang="es"/>
              <a:t> de los aspirantes cuentan con algún tipo </a:t>
            </a:r>
            <a:r>
              <a:rPr lang="es"/>
              <a:t>protección</a:t>
            </a:r>
            <a:r>
              <a:rPr lang="es"/>
              <a:t> para los documentos requeridos? (Si / No).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